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yzika.jreichl.com/main.article/view/329-jistice" TargetMode="External"/><Relationship Id="rId2" Type="http://schemas.openxmlformats.org/officeDocument/2006/relationships/hyperlink" Target="http://fyzika.jreichl.com/main.article/view/298-elektromagneticke-re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Zvone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Využití elektromagnetu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Elektromagnetické relé</a:t>
            </a:r>
            <a:r>
              <a:rPr lang="cs-CZ" sz="3600" baseline="30000" dirty="0" smtClean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912768" cy="46085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je příkladem využití elektromagnetu v zařízení, které je důležitým prvkem v soustavách automatizace. </a:t>
            </a:r>
            <a:r>
              <a:rPr lang="cs-CZ" dirty="0" smtClean="0"/>
              <a:t>Princip činnosti je na obrázku. </a:t>
            </a:r>
          </a:p>
          <a:p>
            <a:pPr algn="just"/>
            <a:r>
              <a:rPr lang="cs-CZ" dirty="0" smtClean="0"/>
              <a:t>V </a:t>
            </a:r>
            <a:r>
              <a:rPr lang="cs-CZ" dirty="0"/>
              <a:t>blízkosti elektromagnetu tvořeného cívkou (1) a jádrem (2) z magneticky měkké oceli je pohyblivá kotva (3), rovněž z magneticky měkké oceli. Kotva se dotýká pružných kontaktů (4), k nimž je připojen obvod ovládaného zařízení.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Začne-li elektromagnetem procházet ovládací proud, kotva relé se přitáhne k jádru cívky a sepne pružné kontakty. Tím je ovládané zařízení uvedeno do chodu. Přitom k přitažení kotvy postačuje mnohem menší ovládací proud, než je proud, který prochází obvodem ovládacího zařízení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116789"/>
            <a:ext cx="3096344" cy="235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2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576064"/>
          </a:xfrm>
        </p:spPr>
        <p:txBody>
          <a:bodyPr/>
          <a:lstStyle/>
          <a:p>
            <a:pPr algn="l"/>
            <a:r>
              <a:rPr lang="cs-CZ" sz="3600" dirty="0" smtClean="0"/>
              <a:t>Jistič</a:t>
            </a:r>
            <a:r>
              <a:rPr lang="cs-CZ" sz="3600" baseline="30000" dirty="0" smtClean="0"/>
              <a:t>[2]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268760"/>
            <a:ext cx="7200800" cy="9361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jistič rozepne kontakty při zahřátí jističe nad dovolenou teplotu dlouhodobým průchodem zvýšeného proudu </a:t>
            </a:r>
            <a:endParaRPr lang="cs-CZ" dirty="0" smtClean="0"/>
          </a:p>
          <a:p>
            <a:r>
              <a:rPr lang="cs-CZ" dirty="0" smtClean="0"/>
              <a:t>jistič </a:t>
            </a:r>
            <a:r>
              <a:rPr lang="cs-CZ" dirty="0"/>
              <a:t>rozepne kontakty při náhlém proudovém nárůstu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396" y="2322253"/>
            <a:ext cx="3038475" cy="3676650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215642" y="2204864"/>
            <a:ext cx="4676838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Proud </a:t>
            </a:r>
            <a:r>
              <a:rPr lang="cs-CZ" dirty="0"/>
              <a:t>postupně prochází </a:t>
            </a:r>
            <a:r>
              <a:rPr lang="cs-CZ" dirty="0" err="1"/>
              <a:t>rozpojovatelnými</a:t>
            </a:r>
            <a:r>
              <a:rPr lang="cs-CZ" dirty="0"/>
              <a:t> kontakty, cívkou bimetalu a cívkou elektromagnetu. Vznikne-li v obvodu zkrat, pak zkratový proud uvede v činnost </a:t>
            </a:r>
            <a:r>
              <a:rPr lang="cs-CZ" dirty="0" smtClean="0"/>
              <a:t>relé, jeho </a:t>
            </a:r>
            <a:r>
              <a:rPr lang="cs-CZ" dirty="0"/>
              <a:t>jádro přitáhne kotvu, západka se uvolní, pružina rozpojí kontakty a obvod se </a:t>
            </a:r>
            <a:r>
              <a:rPr lang="cs-CZ" dirty="0" smtClean="0"/>
              <a:t>přeruší.</a:t>
            </a:r>
          </a:p>
          <a:p>
            <a:pPr algn="just"/>
            <a:r>
              <a:rPr lang="cs-CZ" dirty="0"/>
              <a:t>Prochází-li obvodem delší dobu větší proud, než je proud přípustný, bimetal se postupně zahřívá, prohne se tak, že nadzvedne kotvu a pak se opět západka uvolní, pružina rozpojí kontakty a obvod se přeruší.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80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936104"/>
          </a:xfrm>
        </p:spPr>
        <p:txBody>
          <a:bodyPr/>
          <a:lstStyle/>
          <a:p>
            <a:pPr algn="l"/>
            <a:r>
              <a:rPr lang="cs-CZ" sz="3600" dirty="0" smtClean="0"/>
              <a:t>Elektrický zvonek</a:t>
            </a:r>
            <a:r>
              <a:rPr lang="cs-CZ" sz="3600" baseline="30000" dirty="0" smtClean="0"/>
              <a:t>[3]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004048" y="2085435"/>
            <a:ext cx="3600400" cy="4223885"/>
          </a:xfrm>
        </p:spPr>
        <p:txBody>
          <a:bodyPr>
            <a:normAutofit fontScale="92500"/>
          </a:bodyPr>
          <a:lstStyle/>
          <a:p>
            <a:pPr marL="502920" indent="-457200" algn="just">
              <a:buFont typeface="+mj-lt"/>
              <a:buAutoNum type="arabicPeriod"/>
            </a:pPr>
            <a:r>
              <a:rPr lang="cs-CZ" dirty="0"/>
              <a:t>Vznik magnetického pole kolem elektromagnetu a přitažení kotvy k </a:t>
            </a:r>
            <a:r>
              <a:rPr lang="cs-CZ" dirty="0" smtClean="0"/>
              <a:t>elektromagnetu. (Tím </a:t>
            </a:r>
            <a:r>
              <a:rPr lang="cs-CZ" dirty="0"/>
              <a:t>se zároveň přeruší obvod, elektromagnet ztratí své magnetické účinky.)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marL="502920" indent="-457200" algn="just">
              <a:buFont typeface="+mj-lt"/>
              <a:buAutoNum type="arabicPeriod" startAt="2"/>
            </a:pPr>
            <a:r>
              <a:rPr lang="cs-CZ" dirty="0" smtClean="0"/>
              <a:t>Kotva </a:t>
            </a:r>
            <a:r>
              <a:rPr lang="cs-CZ" dirty="0"/>
              <a:t>se vrátí do původní </a:t>
            </a:r>
            <a:r>
              <a:rPr lang="cs-CZ" dirty="0" smtClean="0"/>
              <a:t>polohy. (Znovu </a:t>
            </a:r>
            <a:r>
              <a:rPr lang="cs-CZ" dirty="0"/>
              <a:t>se uzavře obvod.) </a:t>
            </a:r>
          </a:p>
        </p:txBody>
      </p:sp>
      <p:pic>
        <p:nvPicPr>
          <p:cNvPr id="2050" name="Picture 2" descr="Nakres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53" y="2090750"/>
            <a:ext cx="4454095" cy="421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337500" y="1375254"/>
            <a:ext cx="4882571" cy="715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Po uzavření obvodu se periodicky velmi rychle opakují dva kroky, tato konstrukce se označuje jako </a:t>
            </a:r>
            <a:r>
              <a:rPr lang="cs-CZ" i="1" dirty="0"/>
              <a:t>Wagnerovo kladívko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873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2816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</a:t>
            </a:r>
            <a:r>
              <a:rPr lang="cs-CZ" dirty="0" smtClean="0"/>
              <a:t>17. </a:t>
            </a:r>
            <a:r>
              <a:rPr lang="cs-CZ" dirty="0" smtClean="0"/>
              <a:t>9. 2012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fyzika.jreichl.com/main.article/view/298-elektromagneticke-rele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[2]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fyzika.jreichl.com/main.article/view/329-jistice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[3]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cs.wikipedia.org/wiki/Zvonek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85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174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Georgia</vt:lpstr>
      <vt:lpstr>Trebuchet MS</vt:lpstr>
      <vt:lpstr>Aerodynamika</vt:lpstr>
      <vt:lpstr>Využití elektromagnetu</vt:lpstr>
      <vt:lpstr>Elektromagnetické relé[1]</vt:lpstr>
      <vt:lpstr>Jistič[2]</vt:lpstr>
      <vt:lpstr>Elektrický zvonek[3]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elektromagnetu</dc:title>
  <dc:creator>Petr Machálek</dc:creator>
  <cp:lastModifiedBy>Petr Machálek</cp:lastModifiedBy>
  <cp:revision>1</cp:revision>
  <dcterms:created xsi:type="dcterms:W3CDTF">2012-09-16T23:18:55Z</dcterms:created>
  <dcterms:modified xsi:type="dcterms:W3CDTF">2012-09-16T23:19:47Z</dcterms:modified>
</cp:coreProperties>
</file>